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79576"/>
            <a:ext cx="7520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4" y="1179576"/>
            <a:ext cx="57144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1179576"/>
            <a:ext cx="69450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Klasse B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SUPPLY VOLTAGES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 8 0 DC +15V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 9 0 DC -15V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VS2 10 0 DC 0 SIN(0V 5VPEAK 10KHZ)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D1  13 10  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RB1 13 8    10K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Q11 8 13 12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D2  10 14  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RB2 14 9    10K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Q12 9 14 12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RL2 12 0 100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 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 PNP(BF=50)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DNOM D()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.title Klasse B versterker  PUSH-PULL PLACED IN OPAMP FEEDBACK LOOP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SUPPLY VOLTAGES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 8 0 DC +15V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 9 0 DC -15V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VS3 20 0 DC 0 SIN(0V 5VPEAK 10KHZ)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Q21 8 23 22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Q22 9 23 22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RL3 22 0 100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XOpAmp 20 22 8 9 23 8 opamp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 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 PNP(BF=50)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DNOM D()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45" y="1179576"/>
            <a:ext cx="6208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3" y="1179576"/>
            <a:ext cx="63172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5" y="1179576"/>
            <a:ext cx="32193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.title Klasse B versterker  PUSH-PULL PLACED IN OPAMP FEEDBACK LOOP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SUPPLY VOLTAGES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 8 0 DC +2.5V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 9 0 DC -2.5V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VS3 20 0 DC 0 SIN(0V 1VPEAK 10KHZ)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Q21 8 23 22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Q22 9 23 22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RL3 22 0 100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XOpAmp 20 22 8 9 23 8 opamp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 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 PNP(BF=50)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DNOM D()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37" y="1179576"/>
            <a:ext cx="58461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29" y="1179576"/>
            <a:ext cx="56945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7" y="1179576"/>
            <a:ext cx="34795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Darlington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 3 1 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 3 2 0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	NPN(BF=50)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179576"/>
            <a:ext cx="2394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Darlington met emitter degeneratie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 3 1 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 3 2 0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RED 2 0 100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	NPN(BF=50)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97" y="1179576"/>
            <a:ext cx="40682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85" y="1179576"/>
            <a:ext cx="59894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96" y="1179576"/>
            <a:ext cx="40786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66" y="1179576"/>
            <a:ext cx="3740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Complementaire Darlington met emitter degeneratie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 2 1 0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 0 2 3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	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	PNP(BF=50)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97" y="1179576"/>
            <a:ext cx="17392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Complementaire Darlington met emitter degeneratie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 2 1 4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 0 2 3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RED 4 0 100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R2 2 3 100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	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	PNP(BF=50)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 met emitter degeneratie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transfer characteristiek complementair Darlington paar met emitter degeneratie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12" y="1179576"/>
            <a:ext cx="65707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8" y="1179576"/>
            <a:ext cx="5548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6" y="1179576"/>
            <a:ext cx="73173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0" y="1179576"/>
            <a:ext cx="70552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0" y="1179576"/>
            <a:ext cx="58904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1" y="1179576"/>
            <a:ext cx="49322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67" y="1179576"/>
            <a:ext cx="67460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07" y="1179576"/>
            <a:ext cx="53017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Klasse B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SUPPLY VOLTAGES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 8 0 DC	+15V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 9 0 DC	-15V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input source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VS1 1 0	DC 0 SIN(0V 5VPEAK 10KHZ)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 8 1 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 9 1 2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Load resistance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RL1 2 0	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	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	PNP(BF=50)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58" y="1179576"/>
            <a:ext cx="7436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5" y="1179576"/>
            <a:ext cx="87060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7" y="1179576"/>
            <a:ext cx="7335585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